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65" r:id="rId2"/>
    <p:sldId id="303" r:id="rId3"/>
    <p:sldId id="305" r:id="rId4"/>
    <p:sldId id="277" r:id="rId5"/>
    <p:sldId id="288" r:id="rId6"/>
    <p:sldId id="291" r:id="rId7"/>
    <p:sldId id="281" r:id="rId8"/>
    <p:sldId id="284" r:id="rId9"/>
    <p:sldId id="292" r:id="rId10"/>
    <p:sldId id="309" r:id="rId11"/>
    <p:sldId id="306" r:id="rId12"/>
    <p:sldId id="307" r:id="rId13"/>
    <p:sldId id="308" r:id="rId14"/>
    <p:sldId id="302" r:id="rId15"/>
    <p:sldId id="290" r:id="rId16"/>
    <p:sldId id="287" r:id="rId17"/>
    <p:sldId id="286" r:id="rId18"/>
  </p:sldIdLst>
  <p:sldSz cx="9144000" cy="6858000" type="screen4x3"/>
  <p:notesSz cx="6669088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95" autoAdjust="0"/>
  </p:normalViewPr>
  <p:slideViewPr>
    <p:cSldViewPr>
      <p:cViewPr>
        <p:scale>
          <a:sx n="60" d="100"/>
          <a:sy n="60" d="100"/>
        </p:scale>
        <p:origin x="-165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FFF8B-87A6-473C-8990-5960E622AF3D}" type="datetimeFigureOut">
              <a:rPr lang="nl-NL" smtClean="0"/>
              <a:t>3-10-2014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EF203-43DA-43F2-B941-C7C4F48D1D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454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37A04-DEB3-4C55-BAEA-324F4DC33060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3D587-00A0-4BF8-8E72-124992F7B49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98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51D0-3AA7-4BB1-A10F-B434DE6CD12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F7C59F7-A3B4-4A1A-AE7A-79F5E855CD47}" type="datetimeFigureOut">
              <a:rPr lang="nl-NL" smtClean="0"/>
              <a:pPr/>
              <a:t>3-10-2014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ebquest.agriholland.nl/verkoopklaar/hom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ebquest.agriholland.nl/inkoopafzet/hom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aken.wikiwijs.nl/bestanden/234069/Plantenkennis%20Boomteelt%20Robert.xl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mkwekerijdedemsvaart.nl/n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t&amp;rct=j&amp;q=&amp;esrc=s&amp;frm=1&amp;source=web&amp;cd=3&amp;cad=rja&amp;uact=8&amp;ved=0CCwQFjAC&amp;url=http%3A%2F%2Fwww.abnamro.nl%2Fnl%2Fimages%2FGeneriek%2FPDFs%2F020_Zakelijk%2F02_Sectoren%2FAgrarisch%2FBoomkwekerij_-_Op_zoek_naar_de_markt.pdf&amp;ei=ppAuVNWcJYztaKmpgsAH&amp;usg=AFQjCNEO4SMeP_jU64hQoRVMHk1Gjfqua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nl-NL" smtClean="0"/>
              <a:t>Plantenteelt Lesdag 7</a:t>
            </a:r>
            <a:br>
              <a:rPr lang="nl-NL" smtClean="0"/>
            </a:br>
            <a:r>
              <a:rPr lang="nl-NL" smtClean="0"/>
              <a:t>23 </a:t>
            </a:r>
            <a:r>
              <a:rPr lang="nl-NL" dirty="0" smtClean="0"/>
              <a:t>oktober 2014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380312" y="6056582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R. </a:t>
            </a:r>
            <a:r>
              <a:rPr lang="nl-NL" dirty="0" err="1" smtClean="0"/>
              <a:t>Soesman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2" y="2403184"/>
            <a:ext cx="3686175" cy="20516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70857"/>
            <a:ext cx="6819297" cy="454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780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Acties om verkoop te promoten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84" y="102605"/>
            <a:ext cx="6391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51" y="2492896"/>
            <a:ext cx="3024267" cy="40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852936"/>
            <a:ext cx="22383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27628"/>
            <a:ext cx="2879204" cy="348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946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Promotieactiviteiten om je product te promoten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877553"/>
            <a:ext cx="5876266" cy="283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1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Marketing via internet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690938" cy="2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261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lvl="1">
              <a:buFont typeface="Arial" charset="0"/>
              <a:buChar char="•"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Opdracht vandaag:</a:t>
            </a:r>
          </a:p>
          <a:p>
            <a:pPr marL="393192" lvl="1" indent="0">
              <a:buNone/>
            </a:pPr>
            <a:r>
              <a:rPr lang="nl-NL" dirty="0" smtClean="0"/>
              <a:t>Niveau 2: Opdracht </a:t>
            </a:r>
            <a:r>
              <a:rPr lang="nl-NL" dirty="0"/>
              <a:t>6</a:t>
            </a:r>
            <a:r>
              <a:rPr lang="nl-NL" dirty="0" smtClean="0"/>
              <a:t> </a:t>
            </a:r>
            <a:r>
              <a:rPr lang="nl-NL" dirty="0" smtClean="0"/>
              <a:t>van webquest </a:t>
            </a:r>
            <a:r>
              <a:rPr lang="nl-NL" dirty="0" smtClean="0">
                <a:hlinkClick r:id="rId3"/>
              </a:rPr>
              <a:t>verkoopklaar maken.</a:t>
            </a: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Niveau 3 &amp; 4: Opdracht </a:t>
            </a:r>
            <a:r>
              <a:rPr lang="nl-NL" dirty="0" smtClean="0"/>
              <a:t>4 t/m 6 </a:t>
            </a:r>
            <a:r>
              <a:rPr lang="nl-NL" dirty="0" smtClean="0">
                <a:hlinkClick r:id="rId4"/>
              </a:rPr>
              <a:t>Webquest Inkoop en afzet</a:t>
            </a: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50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r>
              <a:rPr lang="nl-NL" dirty="0" smtClean="0"/>
              <a:t>Plantenkennis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r>
              <a:rPr lang="nl-NL" dirty="0" smtClean="0"/>
              <a:t>Vandaag behandelen we de eerste 25 heesters.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r>
              <a:rPr lang="nl-NL" dirty="0" smtClean="0">
                <a:hlinkClick r:id="rId3"/>
              </a:rPr>
              <a:t>Je kunt de namen vinden onder deze link.</a:t>
            </a:r>
            <a:endParaRPr lang="nl-NL" dirty="0" smtClean="0"/>
          </a:p>
          <a:p>
            <a:pPr lvl="1">
              <a:buFont typeface="Arial" charset="0"/>
              <a:buChar char="•"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082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Evaluatie/reflectie: </a:t>
            </a:r>
            <a:r>
              <a:rPr lang="nl-NL" dirty="0" smtClean="0"/>
              <a:t>Informatie verzamelen</a:t>
            </a: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Wat ging er goed en kan de volgende keer beter?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21088"/>
            <a:ext cx="32004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891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b="1" dirty="0" smtClean="0"/>
              <a:t>Tot nu toe in te leveren voor de toets: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Logboeken praktijk inpakken (Op school)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Logboek excursie Olaf </a:t>
            </a:r>
            <a:r>
              <a:rPr lang="nl-NL" dirty="0" err="1" smtClean="0"/>
              <a:t>Nijenkamp</a:t>
            </a:r>
            <a:r>
              <a:rPr lang="nl-NL" dirty="0" smtClean="0"/>
              <a:t>, </a:t>
            </a:r>
            <a:r>
              <a:rPr lang="nl-NL" dirty="0" err="1" smtClean="0"/>
              <a:t>Bisschof</a:t>
            </a:r>
            <a:r>
              <a:rPr lang="nl-NL" dirty="0" smtClean="0"/>
              <a:t> </a:t>
            </a:r>
            <a:r>
              <a:rPr lang="nl-NL" dirty="0" err="1" smtClean="0"/>
              <a:t>Tulleken</a:t>
            </a:r>
            <a:r>
              <a:rPr lang="nl-NL" dirty="0" smtClean="0"/>
              <a:t>, Boomkwekerij Dedemsvaart.</a:t>
            </a:r>
            <a:endParaRPr lang="nl-NL" dirty="0" smtClean="0"/>
          </a:p>
          <a:p>
            <a:pPr lvl="1">
              <a:buFont typeface="Arial" charset="0"/>
              <a:buChar char="•"/>
            </a:pPr>
            <a:r>
              <a:rPr lang="nl-NL" dirty="0" smtClean="0"/>
              <a:t>Samenvatting artikelen vakblad (1 keer)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Opdrachten </a:t>
            </a:r>
            <a:r>
              <a:rPr lang="nl-NL" dirty="0" err="1" smtClean="0"/>
              <a:t>webquests</a:t>
            </a: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   (en PowerPoint voor niveau 3&amp;4)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BPV opdrachten (4 totaal)</a:t>
            </a:r>
          </a:p>
          <a:p>
            <a:pPr lvl="1">
              <a:buFont typeface="Arial" charset="0"/>
              <a:buChar char="•"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210146"/>
          </a:xfrm>
        </p:spPr>
        <p:txBody>
          <a:bodyPr>
            <a:normAutofit/>
          </a:bodyPr>
          <a:lstStyle/>
          <a:p>
            <a:r>
              <a:rPr lang="nl-NL" sz="3200" dirty="0" smtClean="0"/>
              <a:t>Vooruitblik </a:t>
            </a:r>
            <a:endParaRPr lang="nl-N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10" y="4546499"/>
            <a:ext cx="2192501" cy="222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071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6336704" cy="266429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nl-NL" b="1" dirty="0" smtClean="0"/>
              <a:t>Terugblik………</a:t>
            </a:r>
          </a:p>
          <a:p>
            <a:pPr marL="109728" indent="0">
              <a:buNone/>
            </a:pPr>
            <a:r>
              <a:rPr lang="nl-NL" sz="2800" dirty="0" smtClean="0"/>
              <a:t>Wat hebben we </a:t>
            </a:r>
            <a:r>
              <a:rPr lang="nl-NL" sz="2800" dirty="0" smtClean="0"/>
              <a:t>de vorige keer in de theorie </a:t>
            </a:r>
            <a:r>
              <a:rPr lang="nl-NL" sz="2800" dirty="0" smtClean="0"/>
              <a:t>gedaan?</a:t>
            </a:r>
          </a:p>
          <a:p>
            <a:pPr marL="109728" indent="0">
              <a:buNone/>
            </a:pPr>
            <a:endParaRPr lang="nl-NL" sz="2800" dirty="0"/>
          </a:p>
          <a:p>
            <a:pPr marL="109728" indent="0">
              <a:buNone/>
            </a:pPr>
            <a:r>
              <a:rPr lang="nl-NL" sz="2800" dirty="0" smtClean="0"/>
              <a:t>Wat </a:t>
            </a:r>
            <a:r>
              <a:rPr lang="nl-NL" sz="2800" dirty="0" smtClean="0"/>
              <a:t>deden we in de praktijk?</a:t>
            </a:r>
            <a:endParaRPr lang="nl-NL" sz="2800" dirty="0" smtClean="0"/>
          </a:p>
          <a:p>
            <a:pPr marL="109728" indent="0">
              <a:buNone/>
            </a:pPr>
            <a:endParaRPr lang="nl-NL" sz="2800" b="1" dirty="0"/>
          </a:p>
          <a:p>
            <a:pPr marL="109728" indent="0">
              <a:buNone/>
            </a:pPr>
            <a:endParaRPr lang="nl-NL" sz="28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186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530374"/>
            <a:ext cx="2890912" cy="28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5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Wat hebben we in de afgelopen 4 lessen gedaan?</a:t>
            </a:r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210146"/>
          </a:xfrm>
        </p:spPr>
        <p:txBody>
          <a:bodyPr>
            <a:normAutofit/>
          </a:bodyPr>
          <a:lstStyle/>
          <a:p>
            <a:r>
              <a:rPr lang="nl-NL" sz="3200" dirty="0" smtClean="0"/>
              <a:t>Terugblik </a:t>
            </a:r>
            <a:endParaRPr lang="nl-N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7477"/>
            <a:ext cx="7840663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6551"/>
            <a:ext cx="980281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49500"/>
            <a:ext cx="60293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779713"/>
            <a:ext cx="4249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4506913"/>
            <a:ext cx="761523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7" y="709613"/>
            <a:ext cx="71755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252"/>
            <a:ext cx="8280920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2736850"/>
            <a:ext cx="33162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299744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593725"/>
            <a:ext cx="69199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414338"/>
            <a:ext cx="5091113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81138"/>
            <a:ext cx="42862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474788"/>
            <a:ext cx="293211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72" y="3020339"/>
            <a:ext cx="4081616" cy="187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-99161"/>
            <a:ext cx="5966098" cy="691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206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784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nl-NL" dirty="0" smtClean="0"/>
          </a:p>
          <a:p>
            <a:pPr marL="109728" indent="0">
              <a:buNone/>
            </a:pPr>
            <a:endParaRPr lang="nl-NL" dirty="0"/>
          </a:p>
          <a:p>
            <a:pPr marL="109728" indent="0">
              <a:buNone/>
            </a:pPr>
            <a:endParaRPr lang="nl-NL" dirty="0" smtClean="0"/>
          </a:p>
          <a:p>
            <a:pPr marL="109728" indent="0">
              <a:buNone/>
            </a:pPr>
            <a:r>
              <a:rPr lang="nl-NL" sz="8800" dirty="0" smtClean="0"/>
              <a:t>      Les </a:t>
            </a:r>
            <a:r>
              <a:rPr lang="nl-NL" sz="8800" dirty="0" smtClean="0"/>
              <a:t>7</a:t>
            </a:r>
            <a:endParaRPr lang="nl-NL" sz="8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186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074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784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nl-NL" dirty="0" smtClean="0"/>
          </a:p>
          <a:p>
            <a:pPr marL="109728" indent="0">
              <a:buNone/>
            </a:pPr>
            <a:r>
              <a:rPr lang="nl-NL" sz="2400" b="1" dirty="0" smtClean="0"/>
              <a:t>Planning </a:t>
            </a:r>
            <a:r>
              <a:rPr lang="nl-NL" sz="2400" b="1" dirty="0" smtClean="0"/>
              <a:t>23 </a:t>
            </a:r>
            <a:r>
              <a:rPr lang="nl-NL" sz="2400" b="1" dirty="0" smtClean="0"/>
              <a:t>oktober</a:t>
            </a:r>
          </a:p>
          <a:p>
            <a:pPr marL="109728" indent="0">
              <a:buNone/>
            </a:pPr>
            <a:endParaRPr lang="nl-NL" sz="2400" b="1" dirty="0" smtClean="0"/>
          </a:p>
          <a:p>
            <a:pPr marL="109728" indent="0">
              <a:buNone/>
            </a:pPr>
            <a:r>
              <a:rPr lang="nl-NL" sz="2000" dirty="0" smtClean="0"/>
              <a:t>11:00 Aftrap; terugblik en theorie over de les van vandaag</a:t>
            </a:r>
          </a:p>
          <a:p>
            <a:pPr marL="109728" indent="0">
              <a:buNone/>
            </a:pPr>
            <a:r>
              <a:rPr lang="nl-NL" sz="2000" dirty="0" smtClean="0"/>
              <a:t>11:30 </a:t>
            </a:r>
            <a:r>
              <a:rPr lang="nl-NL" sz="2000" dirty="0"/>
              <a:t>O</a:t>
            </a:r>
            <a:r>
              <a:rPr lang="nl-NL" sz="2000" dirty="0" smtClean="0"/>
              <a:t>pdrachten van lesbrief </a:t>
            </a:r>
            <a:r>
              <a:rPr lang="nl-NL" sz="2000" dirty="0" smtClean="0"/>
              <a:t>7 </a:t>
            </a:r>
            <a:r>
              <a:rPr lang="nl-NL" sz="2000" dirty="0" smtClean="0"/>
              <a:t>maken/nakijken webquest</a:t>
            </a:r>
          </a:p>
          <a:p>
            <a:pPr marL="109728" indent="0">
              <a:buNone/>
            </a:pPr>
            <a:r>
              <a:rPr lang="nl-NL" sz="2000" dirty="0" smtClean="0"/>
              <a:t>12:30 Plantenkennis 1</a:t>
            </a:r>
            <a:r>
              <a:rPr lang="nl-NL" sz="2000" baseline="30000" dirty="0" smtClean="0"/>
              <a:t>e</a:t>
            </a:r>
            <a:r>
              <a:rPr lang="nl-NL" sz="2000" dirty="0" smtClean="0"/>
              <a:t> </a:t>
            </a:r>
            <a:r>
              <a:rPr lang="nl-NL" sz="2000" dirty="0" smtClean="0"/>
              <a:t>30</a:t>
            </a:r>
            <a:r>
              <a:rPr lang="nl-NL" sz="2000" dirty="0" smtClean="0"/>
              <a:t> </a:t>
            </a:r>
            <a:r>
              <a:rPr lang="nl-NL" sz="2000" dirty="0" smtClean="0"/>
              <a:t>planten</a:t>
            </a:r>
          </a:p>
          <a:p>
            <a:pPr marL="109728" indent="0">
              <a:buNone/>
            </a:pPr>
            <a:endParaRPr lang="nl-NL" sz="2000" dirty="0" smtClean="0"/>
          </a:p>
          <a:p>
            <a:pPr marL="109728" indent="0">
              <a:buNone/>
            </a:pPr>
            <a:r>
              <a:rPr lang="nl-NL" sz="2000" dirty="0" smtClean="0"/>
              <a:t>13:00 </a:t>
            </a:r>
            <a:r>
              <a:rPr lang="nl-NL" sz="2000" dirty="0" smtClean="0"/>
              <a:t>Pauze</a:t>
            </a:r>
          </a:p>
          <a:p>
            <a:pPr marL="109728" indent="0">
              <a:buNone/>
            </a:pPr>
            <a:endParaRPr lang="nl-NL" sz="2000" dirty="0" smtClean="0"/>
          </a:p>
          <a:p>
            <a:pPr marL="109728" indent="0">
              <a:buNone/>
            </a:pPr>
            <a:r>
              <a:rPr lang="nl-NL" sz="2000" dirty="0" smtClean="0"/>
              <a:t>13:30 </a:t>
            </a:r>
            <a:r>
              <a:rPr lang="nl-NL" sz="2000" dirty="0" smtClean="0"/>
              <a:t>Praktijkles bij </a:t>
            </a:r>
            <a:r>
              <a:rPr lang="nl-NL" sz="2000" dirty="0" smtClean="0">
                <a:hlinkClick r:id="rId3"/>
              </a:rPr>
              <a:t>Boomkwekerij Dedemsvaart</a:t>
            </a:r>
            <a:endParaRPr lang="nl-NL" sz="2000" dirty="0" smtClean="0"/>
          </a:p>
          <a:p>
            <a:pPr marL="109728" indent="0">
              <a:buNone/>
            </a:pPr>
            <a:r>
              <a:rPr lang="nl-NL" sz="2000" dirty="0" smtClean="0"/>
              <a:t>15:30 Einde 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186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916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Aftrap: </a:t>
            </a:r>
            <a:r>
              <a:rPr lang="nl-NL" dirty="0" smtClean="0"/>
              <a:t>Informatie verzamelen 2</a:t>
            </a: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3789040"/>
            <a:ext cx="65166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8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b="1" dirty="0" smtClean="0"/>
              <a:t>Voorkennis: </a:t>
            </a:r>
          </a:p>
          <a:p>
            <a:pPr marL="393192" lvl="1" indent="0">
              <a:buNone/>
            </a:pPr>
            <a:r>
              <a:rPr lang="nl-NL" dirty="0" smtClean="0"/>
              <a:t>Na deze les kun je;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Het </a:t>
            </a:r>
            <a:r>
              <a:rPr lang="nl-NL" dirty="0"/>
              <a:t>verschil aangeven tussen schaalvergroting en specialisatie in de boomteelt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Acties </a:t>
            </a:r>
            <a:r>
              <a:rPr lang="nl-NL" dirty="0"/>
              <a:t>aangeven om de verkoop te vergroten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Promotieactiviteiten </a:t>
            </a:r>
            <a:r>
              <a:rPr lang="nl-NL" dirty="0"/>
              <a:t>aangeven voor je product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Uitleggen </a:t>
            </a:r>
            <a:r>
              <a:rPr lang="nl-NL" dirty="0"/>
              <a:t>hoe marketing via internet gaat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8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Theorie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266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Schaalvergroting </a:t>
            </a:r>
            <a:r>
              <a:rPr lang="nl-NL" dirty="0"/>
              <a:t>en </a:t>
            </a:r>
            <a:r>
              <a:rPr lang="nl-NL" dirty="0" smtClean="0"/>
              <a:t>specialisatie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r>
              <a:rPr lang="nl-NL" dirty="0" smtClean="0">
                <a:hlinkClick r:id="rId3"/>
              </a:rPr>
              <a:t>ABN AMRO </a:t>
            </a: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7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6" y="116632"/>
            <a:ext cx="36830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3291915" cy="216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77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1363</TotalTime>
  <Words>285</Words>
  <Application>Microsoft Office PowerPoint</Application>
  <PresentationFormat>Diavoorstelling (4:3)</PresentationFormat>
  <Paragraphs>105</Paragraphs>
  <Slides>17</Slides>
  <Notes>17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Concourse</vt:lpstr>
      <vt:lpstr>Plantenteelt Lesdag 7 23 oktober 2014</vt:lpstr>
      <vt:lpstr>PowerPoint-presentatie</vt:lpstr>
      <vt:lpstr>Terugblik </vt:lpstr>
      <vt:lpstr>PowerPoint-presentatie</vt:lpstr>
      <vt:lpstr>PowerPoint-presentatie</vt:lpstr>
      <vt:lpstr>PowerPoint-presentatie</vt:lpstr>
      <vt:lpstr>Les 7</vt:lpstr>
      <vt:lpstr>Les 7</vt:lpstr>
      <vt:lpstr>Les 7</vt:lpstr>
      <vt:lpstr>Les 7</vt:lpstr>
      <vt:lpstr>Les 7</vt:lpstr>
      <vt:lpstr>Les 7</vt:lpstr>
      <vt:lpstr>Les 7</vt:lpstr>
      <vt:lpstr>Les 7</vt:lpstr>
      <vt:lpstr>Les 7</vt:lpstr>
      <vt:lpstr>Les 7</vt:lpstr>
      <vt:lpstr>Vooruitblik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Teelt 5-12-2013</dc:title>
  <dc:creator>Mathijs</dc:creator>
  <cp:lastModifiedBy>Robert Soesman</cp:lastModifiedBy>
  <cp:revision>193</cp:revision>
  <cp:lastPrinted>2014-09-23T11:59:31Z</cp:lastPrinted>
  <dcterms:created xsi:type="dcterms:W3CDTF">2013-12-03T16:07:15Z</dcterms:created>
  <dcterms:modified xsi:type="dcterms:W3CDTF">2014-10-03T14:11:01Z</dcterms:modified>
</cp:coreProperties>
</file>